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5"/>
  </p:notesMasterIdLst>
  <p:sldIdLst>
    <p:sldId id="304" r:id="rId2"/>
    <p:sldId id="305" r:id="rId3"/>
    <p:sldId id="293" r:id="rId4"/>
    <p:sldId id="306" r:id="rId5"/>
    <p:sldId id="280" r:id="rId6"/>
    <p:sldId id="286" r:id="rId7"/>
    <p:sldId id="281" r:id="rId8"/>
    <p:sldId id="285" r:id="rId9"/>
    <p:sldId id="299" r:id="rId10"/>
    <p:sldId id="301" r:id="rId11"/>
    <p:sldId id="284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86715" autoAdjust="0"/>
  </p:normalViewPr>
  <p:slideViewPr>
    <p:cSldViewPr>
      <p:cViewPr varScale="1">
        <p:scale>
          <a:sx n="58" d="100"/>
          <a:sy n="58" d="100"/>
        </p:scale>
        <p:origin x="15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97B5F-485F-40B6-BAA3-FB32348D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015ED-DDE1-4C5E-B86C-A6E84828D7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1E7F07-2435-495E-B838-DC71D1447710}" type="datetimeFigureOut">
              <a:rPr lang="vi-VN"/>
              <a:pPr>
                <a:defRPr/>
              </a:pPr>
              <a:t>18/09/2021</a:t>
            </a:fld>
            <a:endParaRPr 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73811D-EC73-4B4E-A425-AED4743E0B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77550C-B942-4EB1-B2CA-8AC75EC89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vi-V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8D440-26B0-4C5D-8EBF-AE2BF589BD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12C04-FFE0-416A-AD85-C9182DDC5E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E7359F-65EC-41DF-B5AA-7B8FC561829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2168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A72DEAB-6705-4128-876B-457D60E57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6329390-0B39-4E7A-ABAF-DE43F506A6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Cà Mau là một tỉnh ven biển ở cực nam của Việt Nam, nằm trong khu vực Đồng bằng sông Cửu Long. Tận cùng của tổ quốc ý là bác có thể nhìn rất xa </a:t>
            </a:r>
            <a:endParaRPr lang="vi-V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13FE45E-0724-4120-BA4A-64884AA08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FDCCD1-32EE-4EC5-AB7B-F53A50AF571D}" type="slidenum">
              <a:rPr lang="vi-V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4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A9BBDE3-3432-4AF4-88CA-33E05024AD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8021274-B456-4345-9297-2FA5A2C2C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Hoa trong câu thơ là chỉ hoa xoan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2411AC3-E282-4D36-A637-E10872D64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81E56A-360A-4B28-A54C-17A6F1467DFB}" type="slidenum">
              <a:rPr lang="vi-V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8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DFE8D779-67F5-48E7-9DE2-8B3A5AE05B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4A06EDD-EA36-4627-98CC-CFB056F05E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2796C5F-E5C7-496A-AA91-C30B606396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C29846-8B34-4CD4-8A21-57617D50FD1E}" type="slidenum">
              <a:rPr lang="vi-V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44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E7359F-65EC-41DF-B5AA-7B8FC5618299}" type="slidenum">
              <a:rPr lang="vi-VN" altLang="en-US" smtClean="0"/>
              <a:pPr>
                <a:defRPr/>
              </a:pPr>
              <a:t>9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6570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8F43-0E71-4CDB-A6A4-3CE9D543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C6B87-4DB9-44DF-A933-7FE4D382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791DF-4FD9-4F84-A7CE-20436BC6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A83E-795D-46B3-852B-1628E9D0D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72853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73CD9-A120-4F3E-A6AA-8B43C1F3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4BB14-F99E-448B-AFF0-BFEB0CD9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39D23-D278-435F-A650-49FFCE00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928F-A0D3-474B-A683-41FB796C2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475152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8AAE-B0A2-462D-A7FF-73FBDDEC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E84DB-6FAC-4CCB-B741-54041917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BD707-2F6A-4E6A-9FB4-04F805CB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96B7-073D-4513-8861-7087C8AAC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46858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9B6F2-A743-49FA-89CC-5CB608D0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B7D08-D69A-474A-8BA1-DE58654F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BFA8-2281-494B-BE5E-9FBD4CC9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0827-6218-4580-9ECB-9AD4563AA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64425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D9B72-D3A0-4A43-ADC2-8DDCBB00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E579-A09C-4A3B-A296-D3CB848A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C85FB-2BC1-4556-8BF2-030C18CB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DFE4-DDD4-4055-89A6-061884434F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822967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61483E-DB9A-4ACD-BD98-6972A9B8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C8BAC3-3384-412E-A0E9-4F91E512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CF16D4-1E12-4868-8D1D-668B1240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7B6C-D62E-4C57-BC38-82871BD21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198442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3BE015-8172-4408-A60F-FFEADFC9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893DFB-E394-42F3-A091-94D40F53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AB8CA4-DE8A-47FB-B33E-26BAEA5F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E925-358D-4B17-B635-74AC862ED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3137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3454CD-9978-46C1-AD1C-F65DF878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A1E20F-D3A3-4C64-A708-C5113038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39B5F3-E5FB-48D1-9702-13DD9D29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6206-7C30-4884-B508-3F47CB05C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5060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0646CD-FC54-4397-A63F-9BAD7443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00283-C47F-4F83-B762-73E6586C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99EBDC-F64E-4612-A46B-5C6F5769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E7AE-0EEE-420F-A4CE-78A805CB0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618231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227D8C-B810-4C37-9DE7-7C61A9D8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BB93EF-D14E-4899-88BA-7F690491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FB8603-9443-4A78-9921-5FBFE3B6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91BC2-B0D5-415E-90C6-7FB696551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305418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51F397-960A-43FD-A838-4EA1D7D7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D37218-09E3-46CA-B193-0D4B5438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A27AC0-FD2C-4DFB-AF53-20C028A4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9119-B4B1-48D7-8BDD-F8075899B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26702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FCC61AC-9B55-42ED-B018-8E55C6AA61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4F0705-5022-462B-9998-48BF8B6916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5172B-61D5-40DE-A1E3-7FCD68010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AE121-9993-4CDB-BAC4-0D5FC593C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9B7EA-8DDA-4ECD-965E-26952518B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4D6027-CC21-4870-B60E-2BAD83A1B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slow">
    <p:circle/>
    <p:sndAc>
      <p:stSnd>
        <p:snd r:embed="rId13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D231B2-8069-497B-889C-54272F29D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25" y="378913"/>
            <a:ext cx="7992549" cy="11827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1FEE97-F283-43D7-B3A9-35EE5D2FC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79" y="1772290"/>
            <a:ext cx="8644640" cy="1844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2E6ABF-A397-49D2-9DDD-7C0827BFF78E}"/>
              </a:ext>
            </a:extLst>
          </p:cNvPr>
          <p:cNvSpPr txBox="1"/>
          <p:nvPr/>
        </p:nvSpPr>
        <p:spPr>
          <a:xfrm>
            <a:off x="2743200" y="426720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</p:spTree>
    <p:extLst>
      <p:ext uri="{BB962C8B-B14F-4D97-AF65-F5344CB8AC3E}">
        <p14:creationId xmlns:p14="http://schemas.microsoft.com/office/powerpoint/2010/main" val="234491246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39" y="76200"/>
            <a:ext cx="87530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37935"/>
              </p:ext>
            </p:extLst>
          </p:nvPr>
        </p:nvGraphicFramePr>
        <p:xfrm>
          <a:off x="457200" y="1541441"/>
          <a:ext cx="8305800" cy="501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7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038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lang="en-US" alt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tủ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ướp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endParaRPr lang="en-US" alt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hè</a:t>
                      </a:r>
                      <a:endParaRPr lang="en-US" alt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bếp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8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nung</a:t>
                      </a:r>
                      <a:r>
                        <a:rPr lang="en-US" alt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9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d/ 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lung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dát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alt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010400" y="20574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3095" y="28194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20574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3095" y="28194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75546" y="45720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5546" y="4572000"/>
            <a:ext cx="78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218" y="2971831"/>
            <a:ext cx="3209581" cy="691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218" y="3816914"/>
            <a:ext cx="3200400" cy="6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054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5562600"/>
            <a:ext cx="571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6095999"/>
            <a:ext cx="1447800" cy="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7155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>
            <a:extLst>
              <a:ext uri="{FF2B5EF4-FFF2-40B4-BE49-F238E27FC236}">
                <a16:creationId xmlns:a16="http://schemas.microsoft.com/office/drawing/2014/main" id="{57ABE93E-190D-421B-AFF3-13EFCED9B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641" y="17107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hợp. Nhớ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câu.</a:t>
            </a:r>
            <a:endParaRPr lang="en-US" alt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6">
            <a:extLst>
              <a:ext uri="{FF2B5EF4-FFF2-40B4-BE49-F238E27FC236}">
                <a16:creationId xmlns:a16="http://schemas.microsoft.com/office/drawing/2014/main" id="{44FE9F69-0A45-4EA6-8F0B-A187426F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27927"/>
            <a:ext cx="8763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gò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chiếc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9DFAB-46D9-488F-8915-81704FB82EFB}"/>
              </a:ext>
            </a:extLst>
          </p:cNvPr>
          <p:cNvSpPr txBox="1"/>
          <p:nvPr/>
        </p:nvSpPr>
        <p:spPr>
          <a:xfrm>
            <a:off x="5033834" y="5839056"/>
            <a:ext cx="4072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Theo Trần Nhuận Minh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>
            <a:extLst>
              <a:ext uri="{FF2B5EF4-FFF2-40B4-BE49-F238E27FC236}">
                <a16:creationId xmlns:a16="http://schemas.microsoft.com/office/drawing/2014/main" id="{57ABE93E-190D-421B-AFF3-13EFCED9B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641" y="17107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Chép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dưới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đây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chỗ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hợp. Nhớ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507" name="Text Box 6">
            <a:extLst>
              <a:ext uri="{FF2B5EF4-FFF2-40B4-BE49-F238E27FC236}">
                <a16:creationId xmlns:a16="http://schemas.microsoft.com/office/drawing/2014/main" id="{44FE9F69-0A45-4EA6-8F0B-A187426F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27927"/>
            <a:ext cx="8763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vốn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thợ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gò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loại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giỏi</a:t>
            </a:r>
            <a:r>
              <a:rPr kumimoji="0" lang="vi-V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ó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mắt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thấy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đinh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đồng</a:t>
            </a:r>
            <a:r>
              <a:rPr kumimoji="0" lang="vi-V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hiếc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búa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tay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nhát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nghiêng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nhát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thẳng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mức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cảm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thấy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mặt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phất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phơ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sợi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tơ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mỏng</a:t>
            </a:r>
            <a:r>
              <a:rPr kumimoji="0" lang="vi-VN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n-US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kumimoji="0" lang="vi-V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niềm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tự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hào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đình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tôi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9DFAB-46D9-488F-8915-81704FB82EFB}"/>
              </a:ext>
            </a:extLst>
          </p:cNvPr>
          <p:cNvSpPr txBox="1"/>
          <p:nvPr/>
        </p:nvSpPr>
        <p:spPr>
          <a:xfrm>
            <a:off x="5033834" y="5839056"/>
            <a:ext cx="4072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Theo Trần Nhuận Minh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866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A308E6-1369-4369-BAB2-87D61DC0C593}"/>
              </a:ext>
            </a:extLst>
          </p:cNvPr>
          <p:cNvSpPr txBox="1"/>
          <p:nvPr/>
        </p:nvSpPr>
        <p:spPr>
          <a:xfrm>
            <a:off x="876300" y="990600"/>
            <a:ext cx="73914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6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kumimoji="0" lang="vi-VN" sz="4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36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36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36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val="3286860046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8DF30-90CA-452B-B3C9-D5A99DB54081}"/>
              </a:ext>
            </a:extLst>
          </p:cNvPr>
          <p:cNvSpPr txBox="1"/>
          <p:nvPr/>
        </p:nvSpPr>
        <p:spPr>
          <a:xfrm>
            <a:off x="1371600" y="381000"/>
            <a:ext cx="6885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dirty="0">
                <a:solidFill>
                  <a:srgbClr val="FF0000"/>
                </a:solidFill>
                <a:latin typeface="+mj-lt"/>
              </a:rPr>
              <a:t>Thứ năm ngày 7 tháng 10 năm 2021</a:t>
            </a:r>
          </a:p>
          <a:p>
            <a:pPr algn="ctr"/>
            <a:r>
              <a:rPr lang="vi-VN" sz="3600" b="1" u="sng" dirty="0">
                <a:solidFill>
                  <a:srgbClr val="FF0000"/>
                </a:solidFill>
                <a:latin typeface="+mj-lt"/>
              </a:rPr>
              <a:t>Luyện từ và câu</a:t>
            </a:r>
            <a:endParaRPr lang="en-US" sz="36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85926-6CBB-4215-B95B-8733D89783CB}"/>
              </a:ext>
            </a:extLst>
          </p:cNvPr>
          <p:cNvSpPr txBox="1"/>
          <p:nvPr/>
        </p:nvSpPr>
        <p:spPr>
          <a:xfrm>
            <a:off x="2206764" y="2057400"/>
            <a:ext cx="5214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b="1" dirty="0">
                <a:solidFill>
                  <a:srgbClr val="006600"/>
                </a:solidFill>
                <a:latin typeface="+mj-lt"/>
              </a:rPr>
              <a:t>So sánh. Dấu chấm</a:t>
            </a:r>
            <a:endParaRPr lang="en-US" sz="4800" b="1" dirty="0">
              <a:solidFill>
                <a:srgbClr val="00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0092500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 Box 12">
            <a:extLst>
              <a:ext uri="{FF2B5EF4-FFF2-40B4-BE49-F238E27FC236}">
                <a16:creationId xmlns:a16="http://schemas.microsoft.com/office/drawing/2014/main" id="{D0E43F1A-F30E-4D2D-A00C-CF33588FD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296" y="289560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BC2C6B-49AA-4748-91A7-F46A8DB64B49}"/>
              </a:ext>
            </a:extLst>
          </p:cNvPr>
          <p:cNvSpPr txBox="1"/>
          <p:nvPr/>
        </p:nvSpPr>
        <p:spPr>
          <a:xfrm>
            <a:off x="838200" y="304800"/>
            <a:ext cx="76406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600" dirty="0">
                <a:latin typeface="+mj-lt"/>
              </a:rPr>
              <a:t>Thứ năm ngày 7 tháng 10 năm 2021</a:t>
            </a:r>
          </a:p>
          <a:p>
            <a:pPr algn="ctr"/>
            <a:r>
              <a:rPr lang="vi-VN" sz="3600" b="1" u="sng" dirty="0">
                <a:solidFill>
                  <a:srgbClr val="FF0000"/>
                </a:solidFill>
                <a:latin typeface="+mj-lt"/>
              </a:rPr>
              <a:t>Luyện từ và câu</a:t>
            </a:r>
            <a:endParaRPr lang="en-US" sz="36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1270D5-3B09-468F-AAAB-6F29F439787D}"/>
              </a:ext>
            </a:extLst>
          </p:cNvPr>
          <p:cNvSpPr txBox="1"/>
          <p:nvPr/>
        </p:nvSpPr>
        <p:spPr>
          <a:xfrm>
            <a:off x="737296" y="1752600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dirty="0">
                <a:latin typeface="+mj-lt"/>
              </a:rPr>
              <a:t>Kiểm tra bài cũ: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8DF30-90CA-452B-B3C9-D5A99DB54081}"/>
              </a:ext>
            </a:extLst>
          </p:cNvPr>
          <p:cNvSpPr txBox="1"/>
          <p:nvPr/>
        </p:nvSpPr>
        <p:spPr>
          <a:xfrm>
            <a:off x="1371600" y="381000"/>
            <a:ext cx="6885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Thứ năm ngày 7 tháng 10 năm 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Luyện từ và câu</a:t>
            </a: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85926-6CBB-4215-B95B-8733D89783CB}"/>
              </a:ext>
            </a:extLst>
          </p:cNvPr>
          <p:cNvSpPr txBox="1"/>
          <p:nvPr/>
        </p:nvSpPr>
        <p:spPr>
          <a:xfrm>
            <a:off x="2206764" y="2057400"/>
            <a:ext cx="5214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So sánh. Dấu chấm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E54600-1E8F-4E1A-A639-8510025A9D91}"/>
              </a:ext>
            </a:extLst>
          </p:cNvPr>
          <p:cNvSpPr txBox="1"/>
          <p:nvPr/>
        </p:nvSpPr>
        <p:spPr>
          <a:xfrm>
            <a:off x="914400" y="3329581"/>
            <a:ext cx="3141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Vở Bài tập TV/12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3398740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>
            <a:extLst>
              <a:ext uri="{FF2B5EF4-FFF2-40B4-BE49-F238E27FC236}">
                <a16:creationId xmlns:a16="http://schemas.microsoft.com/office/drawing/2014/main" id="{1885BBB2-ED53-447A-AB2A-DF0C3162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1120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3" name="Text Box 7">
            <a:extLst>
              <a:ext uri="{FF2B5EF4-FFF2-40B4-BE49-F238E27FC236}">
                <a16:creationId xmlns:a16="http://schemas.microsoft.com/office/drawing/2014/main" id="{98A14C3F-1572-4E92-BBF1-68648F2BC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40297" name="Text Box 9">
            <a:extLst>
              <a:ext uri="{FF2B5EF4-FFF2-40B4-BE49-F238E27FC236}">
                <a16:creationId xmlns:a16="http://schemas.microsoft.com/office/drawing/2014/main" id="{237549C1-A526-44F4-B43D-0ACAF4E60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3344069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    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Mau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trời.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857D5C7C-08C6-4589-9F05-B7CD53DF6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944144"/>
            <a:ext cx="4495800" cy="182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FD1748-6C72-4804-BA34-96661922E82F}"/>
              </a:ext>
            </a:extLst>
          </p:cNvPr>
          <p:cNvSpPr txBox="1"/>
          <p:nvPr/>
        </p:nvSpPr>
        <p:spPr>
          <a:xfrm>
            <a:off x="1036637" y="167631"/>
            <a:ext cx="74517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Thứ năm ngày 7 tháng 10 năm 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Luyện từ và câu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7" grpId="0"/>
      <p:bldP spid="123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7">
            <a:extLst>
              <a:ext uri="{FF2B5EF4-FFF2-40B4-BE49-F238E27FC236}">
                <a16:creationId xmlns:a16="http://schemas.microsoft.com/office/drawing/2014/main" id="{0C62CB18-B3E1-4E69-9D11-DE37ED110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2305" name="Text Box 4">
            <a:extLst>
              <a:ext uri="{FF2B5EF4-FFF2-40B4-BE49-F238E27FC236}">
                <a16:creationId xmlns:a16="http://schemas.microsoft.com/office/drawing/2014/main" id="{499A9222-FB08-4D95-A863-8CD00D64D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6248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1" name="Picture 10" descr="2466802046_c4593f00b7">
            <a:extLst>
              <a:ext uri="{FF2B5EF4-FFF2-40B4-BE49-F238E27FC236}">
                <a16:creationId xmlns:a16="http://schemas.microsoft.com/office/drawing/2014/main" id="{6F75A4E1-E353-4DD1-8E34-AFF3DBBF2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14800"/>
            <a:ext cx="3448725" cy="2511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11" descr="090204CL3may11">
            <a:extLst>
              <a:ext uri="{FF2B5EF4-FFF2-40B4-BE49-F238E27FC236}">
                <a16:creationId xmlns:a16="http://schemas.microsoft.com/office/drawing/2014/main" id="{A250275E-FDC4-4956-9E64-4BD16179A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6518" y="4114800"/>
            <a:ext cx="3139281" cy="2511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7" name="Line 13">
            <a:extLst>
              <a:ext uri="{FF2B5EF4-FFF2-40B4-BE49-F238E27FC236}">
                <a16:creationId xmlns:a16="http://schemas.microsoft.com/office/drawing/2014/main" id="{1769A561-22B3-4CBC-9631-C351ECDD1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010" y="2971800"/>
            <a:ext cx="3403990" cy="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Text Box 15">
            <a:extLst>
              <a:ext uri="{FF2B5EF4-FFF2-40B4-BE49-F238E27FC236}">
                <a16:creationId xmlns:a16="http://schemas.microsoft.com/office/drawing/2014/main" id="{0EB98CDF-DC6D-4EFB-8C05-50E4D4BBA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6225"/>
            <a:ext cx="304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78383"/>
            <a:ext cx="876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1769A561-22B3-4CBC-9631-C351ECDD1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010" y="3527425"/>
            <a:ext cx="393739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29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>
            <a:extLst>
              <a:ext uri="{FF2B5EF4-FFF2-40B4-BE49-F238E27FC236}">
                <a16:creationId xmlns:a16="http://schemas.microsoft.com/office/drawing/2014/main" id="{307946BF-38D8-49A4-8CEA-C60C63B02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298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2310" name="Text Box 8">
            <a:extLst>
              <a:ext uri="{FF2B5EF4-FFF2-40B4-BE49-F238E27FC236}">
                <a16:creationId xmlns:a16="http://schemas.microsoft.com/office/drawing/2014/main" id="{E41FA445-F547-42BF-962A-FE72A76D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1981200"/>
            <a:ext cx="662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B75A42E8-D328-47CD-84A6-19E95226B1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6865" y="3150918"/>
            <a:ext cx="3364735" cy="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E715E497-FF90-415F-9457-1A05F4B77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0834" y="4213227"/>
            <a:ext cx="432136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4476" y="488632"/>
            <a:ext cx="8823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2" grpId="0" animBg="1"/>
      <p:bldP spid="12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>
            <a:extLst>
              <a:ext uri="{FF2B5EF4-FFF2-40B4-BE49-F238E27FC236}">
                <a16:creationId xmlns:a16="http://schemas.microsoft.com/office/drawing/2014/main" id="{2BE2789F-70CE-4CE9-9DA2-679977C4E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6387" name="Text Box 9">
            <a:extLst>
              <a:ext uri="{FF2B5EF4-FFF2-40B4-BE49-F238E27FC236}">
                <a16:creationId xmlns:a16="http://schemas.microsoft.com/office/drawing/2014/main" id="{586710C4-9774-4EB8-A4FD-3583591AA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7496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89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446890"/>
            <a:ext cx="3200400" cy="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601487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4058060"/>
            <a:ext cx="556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65148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800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72880"/>
              </p:ext>
            </p:extLst>
          </p:nvPr>
        </p:nvGraphicFramePr>
        <p:xfrm>
          <a:off x="461790" y="1981200"/>
          <a:ext cx="7924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48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11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US" dirty="0"/>
                        <a:t>	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Mau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tựa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 Box 4">
            <a:extLst>
              <a:ext uri="{FF2B5EF4-FFF2-40B4-BE49-F238E27FC236}">
                <a16:creationId xmlns:a16="http://schemas.microsoft.com/office/drawing/2014/main" id="{499A9222-FB08-4D95-A863-8CD00D64D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7600"/>
            <a:ext cx="5562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124200"/>
            <a:ext cx="3581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4">
            <a:extLst>
              <a:ext uri="{FF2B5EF4-FFF2-40B4-BE49-F238E27FC236}">
                <a16:creationId xmlns:a16="http://schemas.microsoft.com/office/drawing/2014/main" id="{90A2C47B-91C8-434F-BC96-42862C431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791200"/>
            <a:ext cx="289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2571"/>
      </p:ext>
    </p:extLst>
  </p:cSld>
  <p:clrMapOvr>
    <a:masterClrMapping/>
  </p:clrMapOvr>
  <p:transition spd="slow">
    <p:circle/>
    <p:sndAc>
      <p:stSnd>
        <p:snd r:embed="rId3" name="applause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681</Words>
  <Application>Microsoft Office PowerPoint</Application>
  <PresentationFormat>On-screen Show (4:3)</PresentationFormat>
  <Paragraphs>81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DELL</cp:lastModifiedBy>
  <cp:revision>147</cp:revision>
  <cp:lastPrinted>1601-01-01T00:00:00Z</cp:lastPrinted>
  <dcterms:created xsi:type="dcterms:W3CDTF">2013-09-20T02:05:17Z</dcterms:created>
  <dcterms:modified xsi:type="dcterms:W3CDTF">2021-09-18T08:14:14Z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