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notesMasterIdLst>
    <p:notesMasterId r:id="rId15"/>
  </p:notesMasterIdLst>
  <p:sldIdLst>
    <p:sldId id="304" r:id="rId2"/>
    <p:sldId id="305" r:id="rId3"/>
    <p:sldId id="293" r:id="rId4"/>
    <p:sldId id="306" r:id="rId5"/>
    <p:sldId id="280" r:id="rId6"/>
    <p:sldId id="286" r:id="rId7"/>
    <p:sldId id="281" r:id="rId8"/>
    <p:sldId id="285" r:id="rId9"/>
    <p:sldId id="299" r:id="rId10"/>
    <p:sldId id="301" r:id="rId11"/>
    <p:sldId id="284" r:id="rId12"/>
    <p:sldId id="307" r:id="rId13"/>
    <p:sldId id="308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CC"/>
    <a:srgbClr val="CC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86715" autoAdjust="0"/>
  </p:normalViewPr>
  <p:slideViewPr>
    <p:cSldViewPr>
      <p:cViewPr varScale="1">
        <p:scale>
          <a:sx n="58" d="100"/>
          <a:sy n="58" d="100"/>
        </p:scale>
        <p:origin x="151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4697B5F-485F-40B6-BAA3-FB32348DB8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5015ED-DDE1-4C5E-B86C-A6E84828D75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C1E7F07-2435-495E-B838-DC71D1447710}" type="datetimeFigureOut">
              <a:rPr lang="vi-VN"/>
              <a:pPr>
                <a:defRPr/>
              </a:pPr>
              <a:t>18/09/2021</a:t>
            </a:fld>
            <a:endParaRPr lang="vi-VN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373811D-EC73-4B4E-A425-AED4743E0B9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vi-VN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D77550C-B942-4EB1-B2CA-8AC75EC891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vi-VN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B8D440-26B0-4C5D-8EBF-AE2BF589BD3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12C04-FFE0-416A-AD85-C9182DDC5E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EE7359F-65EC-41DF-B5AA-7B8FC561829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821682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DA72DEAB-6705-4128-876B-457D60E578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66329390-0B39-4E7A-ABAF-DE43F506A6A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Cà Mau là một tỉnh ven biển ở cực nam của Việt Nam, nằm trong khu vực Đồng bằng sông Cửu Long. Tận cùng của tổ quốc ý là bác có thể nhìn rất xa </a:t>
            </a:r>
            <a:endParaRPr lang="vi-VN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B13FE45E-0724-4120-BA4A-64884AA08D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BFDCCD1-32EE-4EC5-AB7B-F53A50AF571D}" type="slidenum">
              <a:rPr lang="vi-VN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vi-V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748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9A9BBDE3-3432-4AF4-88CA-33E05024AD5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B8021274-B456-4345-9297-2FA5A2C2CCE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Hoa trong câu thơ là chỉ hoa xoan</a:t>
            </a: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52411AC3-E282-4D36-A637-E10872D64A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81E56A-360A-4B28-A54C-17A6F1467DFB}" type="slidenum">
              <a:rPr lang="vi-VN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vi-V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780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DFE8D779-67F5-48E7-9DE2-8B3A5AE05B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34A06EDD-EA36-4627-98CC-CFB056F05E2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en-US" dirty="0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A2796C5F-E5C7-496A-AA91-C30B606396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C29846-8B34-4CD4-8A21-57617D50FD1E}" type="slidenum">
              <a:rPr lang="vi-VN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vi-V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944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E7359F-65EC-41DF-B5AA-7B8FC5618299}" type="slidenum">
              <a:rPr lang="vi-VN" altLang="en-US" smtClean="0"/>
              <a:pPr>
                <a:defRPr/>
              </a:pPr>
              <a:t>9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65707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18F43-0E71-4CDB-A6A4-3CE9D543D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C6B87-4DB9-44DF-A933-7FE4D382C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791DF-4FD9-4F84-A7CE-20436BC6F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7A83E-795D-46B3-852B-1628E9D0DC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72853"/>
      </p:ext>
    </p:extLst>
  </p:cSld>
  <p:clrMapOvr>
    <a:masterClrMapping/>
  </p:clrMapOvr>
  <p:transition spd="slow">
    <p:circle/>
    <p:sndAc>
      <p:stSnd>
        <p:snd r:embed="rId1" name="applaus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73CD9-A120-4F3E-A6AA-8B43C1F3D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4BB14-F99E-448B-AFF0-BFEB0CD9B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339D23-D278-435F-A650-49FFCE00A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7928F-A0D3-474B-A683-41FB796C2E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475152"/>
      </p:ext>
    </p:extLst>
  </p:cSld>
  <p:clrMapOvr>
    <a:masterClrMapping/>
  </p:clrMapOvr>
  <p:transition spd="slow">
    <p:circle/>
    <p:sndAc>
      <p:stSnd>
        <p:snd r:embed="rId1" name="applaus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F8AAE-B0A2-462D-A7FF-73FBDDECB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E84DB-6FAC-4CCB-B741-540419175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BD707-2F6A-4E6A-9FB4-04F805CB4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496B7-073D-4513-8861-7087C8AAC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846858"/>
      </p:ext>
    </p:extLst>
  </p:cSld>
  <p:clrMapOvr>
    <a:masterClrMapping/>
  </p:clrMapOvr>
  <p:transition spd="slow">
    <p:circle/>
    <p:sndAc>
      <p:stSnd>
        <p:snd r:embed="rId1" name="applaus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9B6F2-A743-49FA-89CC-5CB608D06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B7D08-D69A-474A-8BA1-DE58654F3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6BFA8-2281-494B-BE5E-9FBD4CC9E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60827-6218-4580-9ECB-9AD4563AA0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364425"/>
      </p:ext>
    </p:extLst>
  </p:cSld>
  <p:clrMapOvr>
    <a:masterClrMapping/>
  </p:clrMapOvr>
  <p:transition spd="slow">
    <p:circle/>
    <p:sndAc>
      <p:stSnd>
        <p:snd r:embed="rId1" name="applaus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D9B72-D3A0-4A43-ADC2-8DDCBB00F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8E579-A09C-4A3B-A296-D3CB848A4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C85FB-2BC1-4556-8BF2-030C18CBD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9DFE4-DDD4-4055-89A6-061884434F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0822967"/>
      </p:ext>
    </p:extLst>
  </p:cSld>
  <p:clrMapOvr>
    <a:masterClrMapping/>
  </p:clrMapOvr>
  <p:transition spd="slow">
    <p:circle/>
    <p:sndAc>
      <p:stSnd>
        <p:snd r:embed="rId1" name="applaus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A61483E-DB9A-4ACD-BD98-6972A9B8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BC8BAC3-3384-412E-A0E9-4F91E512E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CF16D4-1E12-4868-8D1D-668B1240E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E7B6C-D62E-4C57-BC38-82871BD21F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2198442"/>
      </p:ext>
    </p:extLst>
  </p:cSld>
  <p:clrMapOvr>
    <a:masterClrMapping/>
  </p:clrMapOvr>
  <p:transition spd="slow">
    <p:circle/>
    <p:sndAc>
      <p:stSnd>
        <p:snd r:embed="rId1" name="applaus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73BE015-8172-4408-A60F-FFEADFC91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3893DFB-E394-42F3-A091-94D40F539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AAB8CA4-DE8A-47FB-B33E-26BAEA5F6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1E925-358D-4B17-B635-74AC862EDC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23137"/>
      </p:ext>
    </p:extLst>
  </p:cSld>
  <p:clrMapOvr>
    <a:masterClrMapping/>
  </p:clrMapOvr>
  <p:transition spd="slow">
    <p:circle/>
    <p:sndAc>
      <p:stSnd>
        <p:snd r:embed="rId1" name="applaus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93454CD-9978-46C1-AD1C-F65DF8787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4A1E20F-D3A3-4C64-A708-C51130386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139B5F3-E5FB-48D1-9702-13DD9D290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B6206-7C30-4884-B508-3F47CB05C9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65060"/>
      </p:ext>
    </p:extLst>
  </p:cSld>
  <p:clrMapOvr>
    <a:masterClrMapping/>
  </p:clrMapOvr>
  <p:transition spd="slow">
    <p:circle/>
    <p:sndAc>
      <p:stSnd>
        <p:snd r:embed="rId1" name="applaus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80646CD-FC54-4397-A63F-9BAD7443C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2700283-C47F-4F83-B762-73E6586CF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799EBDC-F64E-4612-A46B-5C6F57696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4E7AE-0EEE-420F-A4CE-78A805CB01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1618231"/>
      </p:ext>
    </p:extLst>
  </p:cSld>
  <p:clrMapOvr>
    <a:masterClrMapping/>
  </p:clrMapOvr>
  <p:transition spd="slow">
    <p:circle/>
    <p:sndAc>
      <p:stSnd>
        <p:snd r:embed="rId1" name="applaus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0227D8C-B810-4C37-9DE7-7C61A9D83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1BB93EF-D14E-4899-88BA-7F690491B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EFB8603-9443-4A78-9921-5FBFE3B66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91BC2-B0D5-415E-90C6-7FB6965514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9305418"/>
      </p:ext>
    </p:extLst>
  </p:cSld>
  <p:clrMapOvr>
    <a:masterClrMapping/>
  </p:clrMapOvr>
  <p:transition spd="slow">
    <p:circle/>
    <p:sndAc>
      <p:stSnd>
        <p:snd r:embed="rId1" name="applaus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51F397-960A-43FD-A838-4EA1D7D7E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6D37218-09E3-46CA-B193-0D4B54380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DA27AC0-FD2C-4DFB-AF53-20C028A47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69119-B4B1-48D7-8BDD-F8075899B3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5926702"/>
      </p:ext>
    </p:extLst>
  </p:cSld>
  <p:clrMapOvr>
    <a:masterClrMapping/>
  </p:clrMapOvr>
  <p:transition spd="slow">
    <p:circle/>
    <p:sndAc>
      <p:stSnd>
        <p:snd r:embed="rId1" name="applaus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FCC61AC-9B55-42ED-B018-8E55C6AA619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34F0705-5022-462B-9998-48BF8B6916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5172B-61D5-40DE-A1E3-7FCD68010A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AE121-9993-4CDB-BAC4-0D5FC593C6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9B7EA-8DDA-4ECD-965E-26952518B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B4D6027-CC21-4870-B60E-2BAD83A1B9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transition spd="slow">
    <p:circle/>
    <p:sndAc>
      <p:stSnd>
        <p:snd r:embed="rId13" name="applause.wav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9D231B2-8069-497B-889C-54272F29DD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725" y="378913"/>
            <a:ext cx="7992549" cy="11827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21FEE97-F283-43D7-B3A9-35EE5D2FC8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679" y="1772290"/>
            <a:ext cx="8644640" cy="18441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E2E6ABF-A397-49D2-9DDD-7C0827BFF78E}"/>
              </a:ext>
            </a:extLst>
          </p:cNvPr>
          <p:cNvSpPr txBox="1"/>
          <p:nvPr/>
        </p:nvSpPr>
        <p:spPr>
          <a:xfrm>
            <a:off x="2743200" y="4267200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CÂU</a:t>
            </a:r>
          </a:p>
        </p:txBody>
      </p:sp>
    </p:spTree>
    <p:extLst>
      <p:ext uri="{BB962C8B-B14F-4D97-AF65-F5344CB8AC3E}">
        <p14:creationId xmlns:p14="http://schemas.microsoft.com/office/powerpoint/2010/main" val="234491246"/>
      </p:ext>
    </p:extLst>
  </p:cSld>
  <p:clrMapOvr>
    <a:masterClrMapping/>
  </p:clrMapOvr>
  <p:transition spd="slow">
    <p:circle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39" y="76200"/>
            <a:ext cx="875306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32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đây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937935"/>
              </p:ext>
            </p:extLst>
          </p:nvPr>
        </p:nvGraphicFramePr>
        <p:xfrm>
          <a:off x="457200" y="1541441"/>
          <a:ext cx="8305800" cy="5011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1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4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77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sánh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6038"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c/ </a:t>
                      </a:r>
                      <a:r>
                        <a:rPr lang="en-US" altLang="en-US" sz="28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Mùa</a:t>
                      </a:r>
                      <a:r>
                        <a:rPr lang="en-US" alt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8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đông</a:t>
                      </a:r>
                      <a:endParaRPr lang="en-US" altLang="en-US" sz="2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altLang="en-US" sz="28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Trời</a:t>
                      </a:r>
                      <a:r>
                        <a:rPr lang="en-US" alt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8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alt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8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cái</a:t>
                      </a:r>
                      <a:r>
                        <a:rPr lang="en-US" alt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8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tủ</a:t>
                      </a:r>
                      <a:r>
                        <a:rPr lang="en-US" alt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8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ướp</a:t>
                      </a:r>
                      <a:r>
                        <a:rPr lang="en-US" alt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8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lạnh</a:t>
                      </a:r>
                      <a:endParaRPr lang="en-US" altLang="en-US" sz="2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altLang="en-US" sz="28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Mùa</a:t>
                      </a:r>
                      <a:r>
                        <a:rPr lang="en-US" alt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8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hè</a:t>
                      </a:r>
                      <a:endParaRPr lang="en-US" altLang="en-US" sz="2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altLang="en-US" sz="28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Trời</a:t>
                      </a:r>
                      <a:r>
                        <a:rPr lang="en-US" alt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8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alt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8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cái</a:t>
                      </a:r>
                      <a:r>
                        <a:rPr lang="en-US" alt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8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bếp</a:t>
                      </a:r>
                      <a:r>
                        <a:rPr lang="en-US" alt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8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lò</a:t>
                      </a:r>
                      <a:r>
                        <a:rPr lang="en-US" alt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28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nung</a:t>
                      </a:r>
                      <a:r>
                        <a:rPr lang="en-US" altLang="en-US" sz="28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endParaRPr lang="en-US" sz="2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7985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3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d/  </a:t>
                      </a:r>
                      <a:r>
                        <a:rPr lang="en-US" alt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altLang="en-US" sz="3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đêm</a:t>
                      </a:r>
                      <a:r>
                        <a:rPr lang="en-US" altLang="en-US" sz="3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trăng</a:t>
                      </a:r>
                      <a:r>
                        <a:rPr lang="en-US" altLang="en-US" sz="3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en-US" altLang="en-US" sz="3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</a:t>
                      </a:r>
                      <a:r>
                        <a:rPr lang="en-US" altLang="en-US" sz="3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sông</a:t>
                      </a:r>
                      <a:r>
                        <a:rPr lang="en-US" altLang="en-US" sz="3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altLang="en-US" sz="3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altLang="en-US" sz="3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alt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altLang="en-US" sz="3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trăng</a:t>
                      </a:r>
                      <a:r>
                        <a:rPr lang="en-US" altLang="en-US" sz="3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lung </a:t>
                      </a:r>
                      <a:r>
                        <a:rPr lang="en-US" alt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linh</a:t>
                      </a:r>
                      <a:r>
                        <a:rPr lang="en-US" altLang="en-US" sz="3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dát</a:t>
                      </a:r>
                      <a:r>
                        <a:rPr lang="en-US" altLang="en-US" sz="3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en-US" sz="3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vàng</a:t>
                      </a:r>
                      <a:r>
                        <a:rPr lang="en-US" altLang="en-US" sz="3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010400" y="2057400"/>
            <a:ext cx="784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23095" y="2819400"/>
            <a:ext cx="784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2057400"/>
            <a:ext cx="784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23095" y="2819400"/>
            <a:ext cx="784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75546" y="4572000"/>
            <a:ext cx="784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75546" y="4572000"/>
            <a:ext cx="784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Line 24">
            <a:extLst>
              <a:ext uri="{FF2B5EF4-FFF2-40B4-BE49-F238E27FC236}">
                <a16:creationId xmlns:a16="http://schemas.microsoft.com/office/drawing/2014/main" id="{90A2C47B-91C8-434F-BC96-42862C431C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5218" y="2971831"/>
            <a:ext cx="3209581" cy="691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24">
            <a:extLst>
              <a:ext uri="{FF2B5EF4-FFF2-40B4-BE49-F238E27FC236}">
                <a16:creationId xmlns:a16="http://schemas.microsoft.com/office/drawing/2014/main" id="{90A2C47B-91C8-434F-BC96-42862C431C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5218" y="3816914"/>
            <a:ext cx="3200400" cy="69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24">
            <a:extLst>
              <a:ext uri="{FF2B5EF4-FFF2-40B4-BE49-F238E27FC236}">
                <a16:creationId xmlns:a16="http://schemas.microsoft.com/office/drawing/2014/main" id="{90A2C47B-91C8-434F-BC96-42862C431CF2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5105400"/>
            <a:ext cx="838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24">
            <a:extLst>
              <a:ext uri="{FF2B5EF4-FFF2-40B4-BE49-F238E27FC236}">
                <a16:creationId xmlns:a16="http://schemas.microsoft.com/office/drawing/2014/main" id="{90A2C47B-91C8-434F-BC96-42862C431C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5562600"/>
            <a:ext cx="5715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24">
            <a:extLst>
              <a:ext uri="{FF2B5EF4-FFF2-40B4-BE49-F238E27FC236}">
                <a16:creationId xmlns:a16="http://schemas.microsoft.com/office/drawing/2014/main" id="{90A2C47B-91C8-434F-BC96-42862C431C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" y="6095999"/>
            <a:ext cx="1447800" cy="1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37155"/>
      </p:ext>
    </p:extLst>
  </p:cSld>
  <p:clrMapOvr>
    <a:masterClrMapping/>
  </p:clrMapOvr>
  <p:transition spd="slow">
    <p:circle/>
    <p:sndAc>
      <p:stSnd>
        <p:snd r:embed="rId2" name="applause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5">
            <a:extLst>
              <a:ext uri="{FF2B5EF4-FFF2-40B4-BE49-F238E27FC236}">
                <a16:creationId xmlns:a16="http://schemas.microsoft.com/office/drawing/2014/main" id="{57ABE93E-190D-421B-AFF3-13EFCED9B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7641" y="171070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hợp. Nhớ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câu.</a:t>
            </a:r>
            <a:endParaRPr lang="en-US" alt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7" name="Text Box 6">
            <a:extLst>
              <a:ext uri="{FF2B5EF4-FFF2-40B4-BE49-F238E27FC236}">
                <a16:creationId xmlns:a16="http://schemas.microsoft.com/office/drawing/2014/main" id="{44FE9F69-0A45-4EA6-8F0B-A187426F0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27927"/>
            <a:ext cx="87630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gò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vi-VN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chiếc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phất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phơ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tơ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mỏng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ông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B9DFAB-46D9-488F-8915-81704FB82EFB}"/>
              </a:ext>
            </a:extLst>
          </p:cNvPr>
          <p:cNvSpPr txBox="1"/>
          <p:nvPr/>
        </p:nvSpPr>
        <p:spPr>
          <a:xfrm>
            <a:off x="5033834" y="5839056"/>
            <a:ext cx="40725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dirty="0">
                <a:latin typeface="+mj-lt"/>
              </a:rPr>
              <a:t>Theo Trần Nhuận Minh</a:t>
            </a:r>
            <a:endParaRPr lang="en-US" sz="32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5">
            <a:extLst>
              <a:ext uri="{FF2B5EF4-FFF2-40B4-BE49-F238E27FC236}">
                <a16:creationId xmlns:a16="http://schemas.microsoft.com/office/drawing/2014/main" id="{57ABE93E-190D-421B-AFF3-13EFCED9B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7641" y="171070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2: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Chép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vi-V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lại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đoạn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văn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dưới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đây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sau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khi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đặt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dấu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chấm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vào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chỗ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thích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vi-V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hợp. Nhớ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những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chữ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đầu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vi-V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câu.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1507" name="Text Box 6">
            <a:extLst>
              <a:ext uri="{FF2B5EF4-FFF2-40B4-BE49-F238E27FC236}">
                <a16:creationId xmlns:a16="http://schemas.microsoft.com/office/drawing/2014/main" id="{44FE9F69-0A45-4EA6-8F0B-A187426F0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27927"/>
            <a:ext cx="87630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Ông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tôi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vốn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thợ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gò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vào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loại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vi-V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giỏi</a:t>
            </a:r>
            <a:r>
              <a:rPr kumimoji="0" lang="vi-V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vi-V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vi-V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ó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chính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mắt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tôi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đã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thấy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ông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tán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đinh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vi-V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đồng</a:t>
            </a:r>
            <a:r>
              <a:rPr kumimoji="0" lang="vi-V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r>
              <a:rPr kumimoji="0" lang="vi-V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vi-V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vi-V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hiếc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búa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tay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ông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hoa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nhát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nghiêng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nhát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thẳng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nhanh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đến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mức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tôi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chỉ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cảm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thấy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trước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mặt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ông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phất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phơ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những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sợi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tơ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vi-V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mỏng</a:t>
            </a:r>
            <a:r>
              <a:rPr kumimoji="0" lang="vi-VN" altLang="en-US" sz="36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r>
              <a:rPr kumimoji="0" lang="en-US" altLang="en-US" sz="36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vi-V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</a:t>
            </a:r>
            <a:r>
              <a:rPr kumimoji="0" lang="vi-V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niềm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tự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hào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cả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gia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đình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tôi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B9DFAB-46D9-488F-8915-81704FB82EFB}"/>
              </a:ext>
            </a:extLst>
          </p:cNvPr>
          <p:cNvSpPr txBox="1"/>
          <p:nvPr/>
        </p:nvSpPr>
        <p:spPr>
          <a:xfrm>
            <a:off x="5033834" y="5839056"/>
            <a:ext cx="40725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Theo Trần Nhuận Minh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38663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AA308E6-1369-4369-BAB2-87D61DC0C593}"/>
              </a:ext>
            </a:extLst>
          </p:cNvPr>
          <p:cNvSpPr txBox="1"/>
          <p:nvPr/>
        </p:nvSpPr>
        <p:spPr>
          <a:xfrm>
            <a:off x="876300" y="990600"/>
            <a:ext cx="7391400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36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  <a:endParaRPr kumimoji="0" lang="vi-VN" sz="4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36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36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kumimoji="0" lang="en-US" sz="4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kumimoji="0" lang="en-US" sz="4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sz="4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4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kumimoji="0" lang="en-US" sz="4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kumimoji="0" lang="en-US" sz="4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ctr" defTabSz="91436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kumimoji="0" lang="en-US" sz="4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kumimoji="0" lang="en-US" sz="4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4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kumimoji="0" lang="en-US" sz="4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4.</a:t>
            </a:r>
          </a:p>
        </p:txBody>
      </p:sp>
    </p:spTree>
    <p:extLst>
      <p:ext uri="{BB962C8B-B14F-4D97-AF65-F5344CB8AC3E}">
        <p14:creationId xmlns:p14="http://schemas.microsoft.com/office/powerpoint/2010/main" val="3286860046"/>
      </p:ext>
    </p:extLst>
  </p:cSld>
  <p:clrMapOvr>
    <a:masterClrMapping/>
  </p:clrMapOvr>
  <p:transition spd="slow">
    <p:circle/>
    <p:sndAc>
      <p:stSnd>
        <p:snd r:embed="rId2" name="applause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58DF30-90CA-452B-B3C9-D5A99DB54081}"/>
              </a:ext>
            </a:extLst>
          </p:cNvPr>
          <p:cNvSpPr txBox="1"/>
          <p:nvPr/>
        </p:nvSpPr>
        <p:spPr>
          <a:xfrm>
            <a:off x="1371600" y="381000"/>
            <a:ext cx="68852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3600" dirty="0">
                <a:solidFill>
                  <a:srgbClr val="FF0000"/>
                </a:solidFill>
                <a:latin typeface="+mj-lt"/>
              </a:rPr>
              <a:t>Thứ năm ngày 7 tháng 10 năm 2021</a:t>
            </a:r>
          </a:p>
          <a:p>
            <a:pPr algn="ctr"/>
            <a:r>
              <a:rPr lang="vi-VN" sz="3600" b="1" u="sng" dirty="0">
                <a:solidFill>
                  <a:srgbClr val="FF0000"/>
                </a:solidFill>
                <a:latin typeface="+mj-lt"/>
              </a:rPr>
              <a:t>Luyện từ và câu</a:t>
            </a:r>
            <a:endParaRPr lang="en-US" sz="3600" b="1" u="sng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A85926-6CBB-4215-B95B-8733D89783CB}"/>
              </a:ext>
            </a:extLst>
          </p:cNvPr>
          <p:cNvSpPr txBox="1"/>
          <p:nvPr/>
        </p:nvSpPr>
        <p:spPr>
          <a:xfrm>
            <a:off x="2206764" y="2057400"/>
            <a:ext cx="52148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800" b="1" dirty="0">
                <a:solidFill>
                  <a:srgbClr val="006600"/>
                </a:solidFill>
                <a:latin typeface="+mj-lt"/>
              </a:rPr>
              <a:t>So sánh. Dấu chấm</a:t>
            </a:r>
            <a:endParaRPr lang="en-US" sz="4800" b="1" dirty="0">
              <a:solidFill>
                <a:srgbClr val="0066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20092500"/>
      </p:ext>
    </p:extLst>
  </p:cSld>
  <p:clrMapOvr>
    <a:masterClrMapping/>
  </p:clrMapOvr>
  <p:transition spd="slow">
    <p:circle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8" name="Text Box 12">
            <a:extLst>
              <a:ext uri="{FF2B5EF4-FFF2-40B4-BE49-F238E27FC236}">
                <a16:creationId xmlns:a16="http://schemas.microsoft.com/office/drawing/2014/main" id="{D0E43F1A-F30E-4D2D-A00C-CF33588FD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296" y="2895600"/>
            <a:ext cx="8229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Ai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BC2C6B-49AA-4748-91A7-F46A8DB64B49}"/>
              </a:ext>
            </a:extLst>
          </p:cNvPr>
          <p:cNvSpPr txBox="1"/>
          <p:nvPr/>
        </p:nvSpPr>
        <p:spPr>
          <a:xfrm>
            <a:off x="838200" y="304800"/>
            <a:ext cx="764063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3600" dirty="0">
                <a:latin typeface="+mj-lt"/>
              </a:rPr>
              <a:t>Thứ năm ngày 7 tháng 10 năm 2021</a:t>
            </a:r>
          </a:p>
          <a:p>
            <a:pPr algn="ctr"/>
            <a:r>
              <a:rPr lang="vi-VN" sz="3600" b="1" u="sng" dirty="0">
                <a:solidFill>
                  <a:srgbClr val="FF0000"/>
                </a:solidFill>
                <a:latin typeface="+mj-lt"/>
              </a:rPr>
              <a:t>Luyện từ và câu</a:t>
            </a:r>
            <a:endParaRPr lang="en-US" sz="3600" b="1" u="sng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1270D5-3B09-468F-AAAB-6F29F439787D}"/>
              </a:ext>
            </a:extLst>
          </p:cNvPr>
          <p:cNvSpPr txBox="1"/>
          <p:nvPr/>
        </p:nvSpPr>
        <p:spPr>
          <a:xfrm>
            <a:off x="737296" y="1752600"/>
            <a:ext cx="31726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600" dirty="0">
                <a:latin typeface="+mj-lt"/>
              </a:rPr>
              <a:t>Kiểm tra bài cũ:</a:t>
            </a:r>
            <a:endParaRPr lang="en-US" sz="3600" dirty="0">
              <a:latin typeface="+mj-lt"/>
            </a:endParaRPr>
          </a:p>
        </p:txBody>
      </p:sp>
    </p:spTree>
  </p:cSld>
  <p:clrMapOvr>
    <a:masterClrMapping/>
  </p:clrMapOvr>
  <p:transition spd="slow">
    <p:circle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8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58DF30-90CA-452B-B3C9-D5A99DB54081}"/>
              </a:ext>
            </a:extLst>
          </p:cNvPr>
          <p:cNvSpPr txBox="1"/>
          <p:nvPr/>
        </p:nvSpPr>
        <p:spPr>
          <a:xfrm>
            <a:off x="1371600" y="381000"/>
            <a:ext cx="68852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Thứ năm ngày 7 tháng 10 năm 2021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Luyện từ và câu</a:t>
            </a:r>
            <a:endParaRPr kumimoji="0" lang="en-US" sz="36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A85926-6CBB-4215-B95B-8733D89783CB}"/>
              </a:ext>
            </a:extLst>
          </p:cNvPr>
          <p:cNvSpPr txBox="1"/>
          <p:nvPr/>
        </p:nvSpPr>
        <p:spPr>
          <a:xfrm>
            <a:off x="2206764" y="2057400"/>
            <a:ext cx="52148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So sánh. Dấu chấm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E54600-1E8F-4E1A-A639-8510025A9D91}"/>
              </a:ext>
            </a:extLst>
          </p:cNvPr>
          <p:cNvSpPr txBox="1"/>
          <p:nvPr/>
        </p:nvSpPr>
        <p:spPr>
          <a:xfrm>
            <a:off x="914400" y="3329581"/>
            <a:ext cx="31411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dirty="0">
                <a:latin typeface="+mj-lt"/>
              </a:rPr>
              <a:t>Vở Bài tập TV/12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33398740"/>
      </p:ext>
    </p:extLst>
  </p:cSld>
  <p:clrMapOvr>
    <a:masterClrMapping/>
  </p:clrMapOvr>
  <p:transition spd="slow">
    <p:circle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6">
            <a:extLst>
              <a:ext uri="{FF2B5EF4-FFF2-40B4-BE49-F238E27FC236}">
                <a16:creationId xmlns:a16="http://schemas.microsoft.com/office/drawing/2014/main" id="{1885BBB2-ED53-447A-AB2A-DF0C3162D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11206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đây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en-US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243" name="Text Box 7">
            <a:extLst>
              <a:ext uri="{FF2B5EF4-FFF2-40B4-BE49-F238E27FC236}">
                <a16:creationId xmlns:a16="http://schemas.microsoft.com/office/drawing/2014/main" id="{98A14C3F-1572-4E92-BBF1-68648F2BC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31607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140297" name="Text Box 9">
            <a:extLst>
              <a:ext uri="{FF2B5EF4-FFF2-40B4-BE49-F238E27FC236}">
                <a16:creationId xmlns:a16="http://schemas.microsoft.com/office/drawing/2014/main" id="{237549C1-A526-44F4-B43D-0ACAF4E60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9" y="3344069"/>
            <a:ext cx="8305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a/        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Mau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trời.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2" name="Line 14">
            <a:extLst>
              <a:ext uri="{FF2B5EF4-FFF2-40B4-BE49-F238E27FC236}">
                <a16:creationId xmlns:a16="http://schemas.microsoft.com/office/drawing/2014/main" id="{857D5C7C-08C6-4589-9F05-B7CD53DF69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944144"/>
            <a:ext cx="4495800" cy="1825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FD1748-6C72-4804-BA34-96661922E82F}"/>
              </a:ext>
            </a:extLst>
          </p:cNvPr>
          <p:cNvSpPr txBox="1"/>
          <p:nvPr/>
        </p:nvSpPr>
        <p:spPr>
          <a:xfrm>
            <a:off x="1036637" y="167631"/>
            <a:ext cx="745172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Thứ năm ngày 7 tháng 10 năm 2021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Luyện từ và câu</a:t>
            </a:r>
            <a:endParaRPr kumimoji="0" lang="en-US" sz="18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7" grpId="0"/>
      <p:bldP spid="1230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7">
            <a:extLst>
              <a:ext uri="{FF2B5EF4-FFF2-40B4-BE49-F238E27FC236}">
                <a16:creationId xmlns:a16="http://schemas.microsoft.com/office/drawing/2014/main" id="{0C62CB18-B3E1-4E69-9D11-DE37ED110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31607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12305" name="Text Box 4">
            <a:extLst>
              <a:ext uri="{FF2B5EF4-FFF2-40B4-BE49-F238E27FC236}">
                <a16:creationId xmlns:a16="http://schemas.microsoft.com/office/drawing/2014/main" id="{499A9222-FB08-4D95-A863-8CD00D64D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295400"/>
            <a:ext cx="62484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xoan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ngõ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xuyến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chùm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1" name="Picture 10" descr="2466802046_c4593f00b7">
            <a:extLst>
              <a:ext uri="{FF2B5EF4-FFF2-40B4-BE49-F238E27FC236}">
                <a16:creationId xmlns:a16="http://schemas.microsoft.com/office/drawing/2014/main" id="{6F75A4E1-E353-4DD1-8E34-AFF3DBBF22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114800"/>
            <a:ext cx="3448725" cy="25114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2" name="Picture 11" descr="090204CL3may11">
            <a:extLst>
              <a:ext uri="{FF2B5EF4-FFF2-40B4-BE49-F238E27FC236}">
                <a16:creationId xmlns:a16="http://schemas.microsoft.com/office/drawing/2014/main" id="{A250275E-FDC4-4956-9E64-4BD16179A8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66518" y="4114800"/>
            <a:ext cx="3139281" cy="25114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297" name="Line 13">
            <a:extLst>
              <a:ext uri="{FF2B5EF4-FFF2-40B4-BE49-F238E27FC236}">
                <a16:creationId xmlns:a16="http://schemas.microsoft.com/office/drawing/2014/main" id="{1769A561-22B3-4CBC-9631-C351ECDD1B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010" y="2971800"/>
            <a:ext cx="3403990" cy="1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Text Box 15">
            <a:extLst>
              <a:ext uri="{FF2B5EF4-FFF2-40B4-BE49-F238E27FC236}">
                <a16:creationId xmlns:a16="http://schemas.microsoft.com/office/drawing/2014/main" id="{0EB98CDF-DC6D-4EFB-8C05-50E4D4BBA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26225"/>
            <a:ext cx="3048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" y="78383"/>
            <a:ext cx="8763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32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đây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1769A561-22B3-4CBC-9631-C351ECDD1B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010" y="3527425"/>
            <a:ext cx="393739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5" grpId="0"/>
      <p:bldP spid="12297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7">
            <a:extLst>
              <a:ext uri="{FF2B5EF4-FFF2-40B4-BE49-F238E27FC236}">
                <a16:creationId xmlns:a16="http://schemas.microsoft.com/office/drawing/2014/main" id="{307946BF-38D8-49A4-8CEA-C60C63B02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329882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12310" name="Text Box 8">
            <a:extLst>
              <a:ext uri="{FF2B5EF4-FFF2-40B4-BE49-F238E27FC236}">
                <a16:creationId xmlns:a16="http://schemas.microsoft.com/office/drawing/2014/main" id="{E41FA445-F547-42BF-962A-FE72A76D2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1981200"/>
            <a:ext cx="66294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tủ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312" name="Line 24">
            <a:extLst>
              <a:ext uri="{FF2B5EF4-FFF2-40B4-BE49-F238E27FC236}">
                <a16:creationId xmlns:a16="http://schemas.microsoft.com/office/drawing/2014/main" id="{B75A42E8-D328-47CD-84A6-19E95226B1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16865" y="3150918"/>
            <a:ext cx="3364735" cy="1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4" name="Line 26">
            <a:extLst>
              <a:ext uri="{FF2B5EF4-FFF2-40B4-BE49-F238E27FC236}">
                <a16:creationId xmlns:a16="http://schemas.microsoft.com/office/drawing/2014/main" id="{E715E497-FF90-415F-9457-1A05F4B7778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0834" y="4213227"/>
            <a:ext cx="4321366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44476" y="488632"/>
            <a:ext cx="88233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32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đây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0" grpId="0"/>
      <p:bldP spid="12312" grpId="0" animBg="1"/>
      <p:bldP spid="123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7">
            <a:extLst>
              <a:ext uri="{FF2B5EF4-FFF2-40B4-BE49-F238E27FC236}">
                <a16:creationId xmlns:a16="http://schemas.microsoft.com/office/drawing/2014/main" id="{2BE2789F-70CE-4CE9-9DA2-679977C4EC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31607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16387" name="Text Box 9">
            <a:extLst>
              <a:ext uri="{FF2B5EF4-FFF2-40B4-BE49-F238E27FC236}">
                <a16:creationId xmlns:a16="http://schemas.microsoft.com/office/drawing/2014/main" id="{586710C4-9774-4EB8-A4FD-3583591AA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74963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d/ 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dát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389" name="Line 24">
            <a:extLst>
              <a:ext uri="{FF2B5EF4-FFF2-40B4-BE49-F238E27FC236}">
                <a16:creationId xmlns:a16="http://schemas.microsoft.com/office/drawing/2014/main" id="{90A2C47B-91C8-434F-BC96-42862C431C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3446890"/>
            <a:ext cx="3200400" cy="1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601487"/>
            <a:ext cx="8915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32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đây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Line 24">
            <a:extLst>
              <a:ext uri="{FF2B5EF4-FFF2-40B4-BE49-F238E27FC236}">
                <a16:creationId xmlns:a16="http://schemas.microsoft.com/office/drawing/2014/main" id="{90A2C47B-91C8-434F-BC96-42862C431C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400" y="4058060"/>
            <a:ext cx="5562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465148"/>
            <a:ext cx="8915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3200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đây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48006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	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072880"/>
              </p:ext>
            </p:extLst>
          </p:nvPr>
        </p:nvGraphicFramePr>
        <p:xfrm>
          <a:off x="461790" y="1981200"/>
          <a:ext cx="79248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4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0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9487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sánh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3113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</a:t>
                      </a:r>
                      <a:r>
                        <a:rPr lang="en-US" dirty="0"/>
                        <a:t>	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Mắt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hiền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tựa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vì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sao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nhìn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Mau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cuối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trời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	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tựa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20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</a:p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sz="3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Text Box 4">
            <a:extLst>
              <a:ext uri="{FF2B5EF4-FFF2-40B4-BE49-F238E27FC236}">
                <a16:creationId xmlns:a16="http://schemas.microsoft.com/office/drawing/2014/main" id="{499A9222-FB08-4D95-A863-8CD00D64D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657600"/>
            <a:ext cx="55626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b/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xoan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ngõ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xuyến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chùm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Line 24">
            <a:extLst>
              <a:ext uri="{FF2B5EF4-FFF2-40B4-BE49-F238E27FC236}">
                <a16:creationId xmlns:a16="http://schemas.microsoft.com/office/drawing/2014/main" id="{90A2C47B-91C8-434F-BC96-42862C431C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3124200"/>
            <a:ext cx="3581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24">
            <a:extLst>
              <a:ext uri="{FF2B5EF4-FFF2-40B4-BE49-F238E27FC236}">
                <a16:creationId xmlns:a16="http://schemas.microsoft.com/office/drawing/2014/main" id="{90A2C47B-91C8-434F-BC96-42862C431C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5410200"/>
            <a:ext cx="2590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24">
            <a:extLst>
              <a:ext uri="{FF2B5EF4-FFF2-40B4-BE49-F238E27FC236}">
                <a16:creationId xmlns:a16="http://schemas.microsoft.com/office/drawing/2014/main" id="{90A2C47B-91C8-434F-BC96-42862C431C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5791200"/>
            <a:ext cx="2895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62571"/>
      </p:ext>
    </p:extLst>
  </p:cSld>
  <p:clrMapOvr>
    <a:masterClrMapping/>
  </p:clrMapOvr>
  <p:transition spd="slow">
    <p:circle/>
    <p:sndAc>
      <p:stSnd>
        <p:snd r:embed="rId3" name="applause.wav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1411</TotalTime>
  <Words>681</Words>
  <Application>Microsoft Office PowerPoint</Application>
  <PresentationFormat>On-screen Show (4:3)</PresentationFormat>
  <Paragraphs>81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&lt;egyptian hak&gt;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DELL</cp:lastModifiedBy>
  <cp:revision>147</cp:revision>
  <cp:lastPrinted>1601-01-01T00:00:00Z</cp:lastPrinted>
  <dcterms:created xsi:type="dcterms:W3CDTF">2013-09-20T02:05:17Z</dcterms:created>
  <dcterms:modified xsi:type="dcterms:W3CDTF">2021-09-18T08:14:14Z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